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sldIdLst>
    <p:sldId id="260" r:id="rId6"/>
    <p:sldId id="257" r:id="rId7"/>
    <p:sldId id="271" r:id="rId8"/>
    <p:sldId id="272" r:id="rId9"/>
    <p:sldId id="273" r:id="rId1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6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2019-10-10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4.0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191010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Betalningsansvar avliden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Betalningsansvar har fortsatt att räknas upp efter det patienten registrerats som avliden i Lifecare SP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Betalningsansvar utgår för de dagar patienten var inneliggande innan denne avled, när patienten registreras avliden slutar systemet räkna upp fler betalningsansvarsdagar.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7008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Betalningsansvar Planering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Mötes typ planering har räknats med och har gett betalningsansvar trots att det inte är ett SIP möte utan tillför aktörsmöten inför SIP. </a:t>
            </a:r>
            <a:endParaRPr lang="sv-SE" sz="1400" dirty="0" smtClean="0"/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Mötes typen planering ger inget betalningsansvar.</a:t>
            </a:r>
          </a:p>
        </p:txBody>
      </p:sp>
    </p:spTree>
    <p:extLst>
      <p:ext uri="{BB962C8B-B14F-4D97-AF65-F5344CB8AC3E}">
        <p14:creationId xmlns:p14="http://schemas.microsoft.com/office/powerpoint/2010/main" val="418215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Betalningsansvar Planering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Enheter inom samma sekretessområde har kunnat kvittera för varandra. Vilket har lett till att enheter missat meddelanden för att det blivit kvitterat av andra inom samma sekretessområde i Lifecare SP. </a:t>
            </a:r>
            <a:endParaRPr lang="sv-SE" sz="1400" dirty="0" smtClean="0"/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Enheter inom samma sekretessområde i Lifecare SP kan inte längre kvittera för varandra utan att byta uppdrag. </a:t>
            </a:r>
          </a:p>
        </p:txBody>
      </p:sp>
    </p:spTree>
    <p:extLst>
      <p:ext uri="{BB962C8B-B14F-4D97-AF65-F5344CB8AC3E}">
        <p14:creationId xmlns:p14="http://schemas.microsoft.com/office/powerpoint/2010/main" val="164626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smtClean="0"/>
              <a:t>Kvittering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Enheter inom samma sekretessområde har kunnat kvittera för varandra. Vilket har lett till att enheter missat meddelanden för att det blivit kvitterat av andra inom samma sekretessområde i Lifecare SP. </a:t>
            </a:r>
            <a:endParaRPr lang="sv-SE" sz="1400" dirty="0" smtClean="0"/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Enheter inom samma sekretessområde i Lifecare SP kan inte längre kvittera för varandra utan att byta uppdrag. </a:t>
            </a:r>
          </a:p>
        </p:txBody>
      </p:sp>
    </p:spTree>
    <p:extLst>
      <p:ext uri="{BB962C8B-B14F-4D97-AF65-F5344CB8AC3E}">
        <p14:creationId xmlns:p14="http://schemas.microsoft.com/office/powerpoint/2010/main" val="393673324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2022-10-16T22:00:00+00:00</NLLPublishDate>
    <NLLPublishingstatus xmlns="http://schemas.microsoft.com/sharepoint/v3">Publicerad</NLLPublishingstatus>
    <NLLDocumentIDValue xmlns="http://schemas.microsoft.com/sharepoint/v3">ARBGRP378-3-134</NLLDocumentIDValue>
    <NLLPublished xmlns="http://schemas.microsoft.com/sharepoint/v3" xsi:nil="true"/>
    <NLLThinningTime xmlns="http://schemas.microsoft.com/sharepoint/v3">2025-10-16T22:00:00+00:00</NLLThinningTime>
    <NLLPublishDateQuickpart xmlns="http://schemas.microsoft.com/sharepoint/v3">2022-10-17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Tanja Bäckström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>Inga förändringar - nypublicering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4.0</TermName>
          <TermId xmlns="http://schemas.microsoft.com/office/infopath/2007/PartnerControls">44adc52d-2e32-4dd2-b376-454f321e9f5e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ARBGRP378-3-134</_dlc_DocId>
    <_dlc_DocIdUrl xmlns="c7918ce9-5289-4a18-805d-4141408e948c">
      <Url>http://spportal.extvis.local/process/administrativ/_layouts/15/DocIdRedir.aspx?ID=ARBGRP378-3-134</Url>
      <Description>ARBGRP378-3-134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2025-11-16T23:00:00+00:00</_dlc_ExpireDate>
    <VIS_DocumentId xmlns="e1dec489-f745-4ed5-9c00-958a11aea6df">
      <Url>https://samarbeta.nll.se/producentplats/forvaltningsamordnadplanering/_layouts/15/DocIdRedir.aspx?ID=ARBGRP378-3-134</Url>
      <Description>ARBGRP378-3-134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https://samarbeta.nll.se/producentplats/forvaltningsamordnadplanering/_layouts/15/wrkstat.aspx?List=8870ae1b-a9fb-43d5-adab-5849711f0c31&amp;WorkflowInstanceName=b16a375d-f593-471e-872c-8f39ae11a1c0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DF210B-B53C-474A-82AA-EB973D22387E}"/>
</file>

<file path=customXml/itemProps2.xml><?xml version="1.0" encoding="utf-8"?>
<ds:datastoreItem xmlns:ds="http://schemas.openxmlformats.org/officeDocument/2006/customXml" ds:itemID="{19BBD5D6-8213-405C-8EFB-32A685428BBE}"/>
</file>

<file path=customXml/itemProps3.xml><?xml version="1.0" encoding="utf-8"?>
<ds:datastoreItem xmlns:ds="http://schemas.openxmlformats.org/officeDocument/2006/customXml" ds:itemID="{7C7B9F04-AC4F-4C80-AE80-4DEAAB56B58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sharepoint/v3"/>
    <ds:schemaRef ds:uri="5f15c1f1-c3ac-4fc2-bc4e-11a3c72f0fbf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F3764CF9-68D4-47A5-99AE-5F0F43A72A3C}"/>
</file>

<file path=customXml/itemProps5.xml><?xml version="1.0" encoding="utf-8"?>
<ds:datastoreItem xmlns:ds="http://schemas.openxmlformats.org/officeDocument/2006/customXml" ds:itemID="{AA8033D5-517E-4AFE-A680-EEDE63E9C31A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430</TotalTime>
  <Words>20</Words>
  <Application>Microsoft Office PowerPoint</Application>
  <PresentationFormat>Bildspel på skärmen (16:9)</PresentationFormat>
  <Paragraphs>18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Region Norrbotten_vit</vt:lpstr>
      <vt:lpstr>Lifecare SP 4.0</vt:lpstr>
      <vt:lpstr>Betalningsansvar avliden</vt:lpstr>
      <vt:lpstr>Betalningsansvar Planering</vt:lpstr>
      <vt:lpstr>Betalningsansvar Planering</vt:lpstr>
      <vt:lpstr>Kvittering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 0</dc:title>
  <dc:creator>Anna Engman</dc:creator>
  <cp:keywords>4.0; Driftsättning; Lifecare SP; Lifecare</cp:keywords>
  <cp:lastModifiedBy>Anna Engman</cp:lastModifiedBy>
  <cp:revision>27</cp:revision>
  <cp:lastPrinted>2015-10-01T11:12:07Z</cp:lastPrinted>
  <dcterms:created xsi:type="dcterms:W3CDTF">2019-08-29T10:44:56Z</dcterms:created>
  <dcterms:modified xsi:type="dcterms:W3CDTF">2019-10-10T08:02:38Z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4507;#|ab53a440-7005-4c8b-814c-6dc49e7eb520;#8650;#|e0ae2f7b-f2f1-4ef9-9a68-d987fb512165;#8990;#|44adc52d-2e32-4dd2-b376-454f321e9f5e;#3459;#|f5ae0a83-30af-4e81-9fcf-f8c54c8c2a61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6ff08a43-2e97-467f-87f2-968cae733747</vt:lpwstr>
  </property>
  <property fmtid="{D5CDD505-2E9C-101B-9397-08002B2CF9AE}" pid="83" name="TaxCatchAll">
    <vt:lpwstr>8650;#;#4507;#;#8990;#;#1687;#;#1465;#;#3757;#;#3459;#</vt:lpwstr>
  </property>
  <property fmtid="{D5CDD505-2E9C-101B-9397-08002B2CF9AE}" pid="84" name="_CopySource">
    <vt:lpwstr/>
  </property>
  <property fmtid="{D5CDD505-2E9C-101B-9397-08002B2CF9AE}" pid="85" name="_dlc_ItemStageId">
    <vt:lpwstr/>
  </property>
  <property fmtid="{D5CDD505-2E9C-101B-9397-08002B2CF9AE}" pid="86" name="Order">
    <vt:r8>2205000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